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5A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F3402-3FE8-1B0C-23AE-C3FB42FADE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6E52D-8B32-C53C-18F9-C0C235DDCE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17BB3-4BF9-FF22-2620-AB3B574F7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B2814-ADEE-CA70-FC80-5C9A0017B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5FD33-77BE-9F46-BD7F-C5D7E837E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9679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13C2B-984D-8F8E-4930-755579E0E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FF2104-D803-7772-6BBC-88051CCE99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B71F4-6188-EF16-0857-EA832E9F4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7F91F-551D-FB50-FA3B-3CF7F4256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755AE-0377-3145-4F74-2FD21071D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47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C70489-3A82-7FCF-70DA-044211B0D9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AC7D53-68E2-AED1-89B6-40EBDD6482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2439D-02CD-944D-978B-3A28C3EAA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2F1F1-7F2B-50F2-BF08-856900343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769A6-B03A-6365-7A59-6603BF648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3141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3BE7E-C73C-845C-BE1B-31FEDE1AD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2151A-1BC3-C286-ED35-55F1B0655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3863E-731A-B3B4-CE0A-C1F67614F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46E3D-6312-BACE-AA8D-C75853006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792A6-0143-574C-B86A-38BDE3159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8655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EA70C-38BA-B12F-D536-33E8F8B22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F059BA-5D5A-B73A-BF33-823EDF1C3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7C345-5DCC-FCFA-E330-59A6B1332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D7631-7299-D2AE-B501-9EFFBE42E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847D5-2558-44FC-17A5-04811B84B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0855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38EAF-D9C6-F132-D8A8-E92981716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1282B-591C-B13A-B5C9-5AEE1F5037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47BD82-CA58-541B-D22D-57D5BCFB5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5C2C2A-AEA1-2295-2A93-73464D88B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4179B5-7EB8-20C8-693D-070397AE9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9F50FD-8C85-72E3-4648-39BB9967B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2880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6AE7-B6FA-8329-D311-8E3C428DD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56153-8BB4-471D-C8B6-E419C3D5E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4F59B-CC12-015B-3BFF-240BC139AB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ACE0E7-B8DA-A19C-7EBE-605FA7374E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50D16A-BE97-8637-81F4-E5546AE7E8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121153-87EC-D946-78E9-98E0C2905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E60D5D-5B88-D784-F6B6-7E45C74BA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512222-B640-6371-2F0E-87495028B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361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17E32-3F40-6CFE-8F56-2A916B0C1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392954-5804-0386-9D62-8B359ABB2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098322-7D41-409A-794B-0AF3EC55D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3B9680-1576-EEDE-6AE1-B13C66C38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406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BF5CBF-3D17-CB71-F55E-93B88C34D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0AE386-5CAF-BEAC-3A35-3D037A910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0EA58E-B83F-8732-A451-DCA484787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2571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17DAF-9AFE-24DA-48B1-E86C2D7CD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25A71-13CA-94A1-613B-D6CBECB40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DD6065-43B2-58FC-DF5A-9D0E22466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89BFB-97A5-E185-313A-5EDBE9B58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3B0F9A-4375-4FEB-0225-D1525258C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CEDFBC-3A0D-2A6F-9C49-38CD03A22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1860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241C6-CA98-E6C4-E8EC-514758B47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B8E572-2E41-E6EA-167E-371B839969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A2FB4E-C9C1-B7CA-214D-B6EE445B8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6FE1D9-1363-EB27-CE9F-55F467524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8F700-0083-79E9-EB1A-906F5595C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A3792-0634-F524-5D57-6C1A54709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521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A858FD-ABEB-859E-E9F3-90268CB09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4A09F-3492-0AC6-03B6-3CE1C0680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3583B-2B12-4BF7-D919-8BC95AA585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D93FA3-16AC-412B-9981-3C3C57D4DF7C}" type="datetimeFigureOut">
              <a:rPr lang="en-GB" smtClean="0"/>
              <a:t>13/03/2025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5BB9D-985E-EBA0-166E-F517AC428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0BAC9-BE98-B553-379C-C89FC2EE42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D10113-16A5-4682-B800-5A9BB05ABF5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421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75A99C6-FE0C-2924-7F2F-AFF63D4D335A}"/>
              </a:ext>
            </a:extLst>
          </p:cNvPr>
          <p:cNvSpPr/>
          <p:nvPr/>
        </p:nvSpPr>
        <p:spPr>
          <a:xfrm>
            <a:off x="0" y="459463"/>
            <a:ext cx="12192000" cy="90444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 descr="A close up of leaves&#10;&#10;AI-generated content may be incorrect.">
            <a:extLst>
              <a:ext uri="{FF2B5EF4-FFF2-40B4-BE49-F238E27FC236}">
                <a16:creationId xmlns:a16="http://schemas.microsoft.com/office/drawing/2014/main" id="{12070855-BBE1-041A-275A-615D9E335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20"/>
          <a:stretch/>
        </p:blipFill>
        <p:spPr>
          <a:xfrm>
            <a:off x="0" y="1955812"/>
            <a:ext cx="9235440" cy="49021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DE921F-7243-C156-AFFE-CF796D117392}"/>
              </a:ext>
            </a:extLst>
          </p:cNvPr>
          <p:cNvSpPr txBox="1"/>
          <p:nvPr/>
        </p:nvSpPr>
        <p:spPr>
          <a:xfrm>
            <a:off x="6513939" y="703520"/>
            <a:ext cx="1040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C4ACD0-90B6-61C4-0776-02DCA0C0FB94}"/>
              </a:ext>
            </a:extLst>
          </p:cNvPr>
          <p:cNvSpPr txBox="1"/>
          <p:nvPr/>
        </p:nvSpPr>
        <p:spPr>
          <a:xfrm>
            <a:off x="7999223" y="703520"/>
            <a:ext cx="848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7AD01-AFA8-F74F-2B35-332EE2D6DD4E}"/>
              </a:ext>
            </a:extLst>
          </p:cNvPr>
          <p:cNvSpPr txBox="1"/>
          <p:nvPr/>
        </p:nvSpPr>
        <p:spPr>
          <a:xfrm>
            <a:off x="9009375" y="703520"/>
            <a:ext cx="11319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47A4A0-262F-03A1-AB3A-102C1F2DABA4}"/>
              </a:ext>
            </a:extLst>
          </p:cNvPr>
          <p:cNvSpPr txBox="1"/>
          <p:nvPr/>
        </p:nvSpPr>
        <p:spPr>
          <a:xfrm>
            <a:off x="10464972" y="703520"/>
            <a:ext cx="1165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E0892D-27AF-E485-7DA2-C369810C2DC7}"/>
              </a:ext>
            </a:extLst>
          </p:cNvPr>
          <p:cNvSpPr txBox="1"/>
          <p:nvPr/>
        </p:nvSpPr>
        <p:spPr>
          <a:xfrm>
            <a:off x="1144176" y="557744"/>
            <a:ext cx="25346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Jeein Park</a:t>
            </a:r>
          </a:p>
        </p:txBody>
      </p:sp>
    </p:spTree>
    <p:extLst>
      <p:ext uri="{BB962C8B-B14F-4D97-AF65-F5344CB8AC3E}">
        <p14:creationId xmlns:p14="http://schemas.microsoft.com/office/powerpoint/2010/main" val="652806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784F1A-EBAC-2BB8-427E-A40AE94FA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leaves&#10;&#10;AI-generated content may be incorrect.">
            <a:extLst>
              <a:ext uri="{FF2B5EF4-FFF2-40B4-BE49-F238E27FC236}">
                <a16:creationId xmlns:a16="http://schemas.microsoft.com/office/drawing/2014/main" id="{8D31A85F-CF02-4A87-1CB0-BC62B1D21F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20"/>
          <a:stretch/>
        </p:blipFill>
        <p:spPr>
          <a:xfrm>
            <a:off x="0" y="1955812"/>
            <a:ext cx="9235440" cy="49021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E72A16-6826-687A-2597-D6041E15E45C}"/>
              </a:ext>
            </a:extLst>
          </p:cNvPr>
          <p:cNvSpPr txBox="1"/>
          <p:nvPr/>
        </p:nvSpPr>
        <p:spPr>
          <a:xfrm>
            <a:off x="6513939" y="703520"/>
            <a:ext cx="1040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FDF000-B707-2D11-9A53-2F58C6D5072E}"/>
              </a:ext>
            </a:extLst>
          </p:cNvPr>
          <p:cNvSpPr txBox="1"/>
          <p:nvPr/>
        </p:nvSpPr>
        <p:spPr>
          <a:xfrm>
            <a:off x="7999223" y="703520"/>
            <a:ext cx="848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2A4B1B-EBEF-33E1-C6D6-6D5D60EACB52}"/>
              </a:ext>
            </a:extLst>
          </p:cNvPr>
          <p:cNvSpPr txBox="1"/>
          <p:nvPr/>
        </p:nvSpPr>
        <p:spPr>
          <a:xfrm>
            <a:off x="9009375" y="703520"/>
            <a:ext cx="11319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492239-1FB4-8818-1AAD-8CD842757972}"/>
              </a:ext>
            </a:extLst>
          </p:cNvPr>
          <p:cNvSpPr txBox="1"/>
          <p:nvPr/>
        </p:nvSpPr>
        <p:spPr>
          <a:xfrm>
            <a:off x="10464972" y="703520"/>
            <a:ext cx="1165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8535D3-AA1A-2EE1-A07D-A6BC5B6C5158}"/>
              </a:ext>
            </a:extLst>
          </p:cNvPr>
          <p:cNvSpPr txBox="1"/>
          <p:nvPr/>
        </p:nvSpPr>
        <p:spPr>
          <a:xfrm>
            <a:off x="1144176" y="557744"/>
            <a:ext cx="25346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Jeein Park</a:t>
            </a:r>
          </a:p>
        </p:txBody>
      </p:sp>
    </p:spTree>
    <p:extLst>
      <p:ext uri="{BB962C8B-B14F-4D97-AF65-F5344CB8AC3E}">
        <p14:creationId xmlns:p14="http://schemas.microsoft.com/office/powerpoint/2010/main" val="3984129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A1FA4-1D5A-F2FA-18C3-9A548B7AF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leaves&#10;&#10;AI-generated content may be incorrect.">
            <a:extLst>
              <a:ext uri="{FF2B5EF4-FFF2-40B4-BE49-F238E27FC236}">
                <a16:creationId xmlns:a16="http://schemas.microsoft.com/office/drawing/2014/main" id="{51C429D4-8349-1674-C6D0-EAC843320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20"/>
          <a:stretch/>
        </p:blipFill>
        <p:spPr>
          <a:xfrm>
            <a:off x="0" y="1955812"/>
            <a:ext cx="9235440" cy="49021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4D343B-2221-8C7D-237A-6F3D788F6F96}"/>
              </a:ext>
            </a:extLst>
          </p:cNvPr>
          <p:cNvSpPr txBox="1"/>
          <p:nvPr/>
        </p:nvSpPr>
        <p:spPr>
          <a:xfrm>
            <a:off x="6551573" y="724308"/>
            <a:ext cx="1040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About 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C1DDB1-3ECC-F1B1-16CA-AF5BF075CAD7}"/>
              </a:ext>
            </a:extLst>
          </p:cNvPr>
          <p:cNvSpPr txBox="1"/>
          <p:nvPr/>
        </p:nvSpPr>
        <p:spPr>
          <a:xfrm>
            <a:off x="7946836" y="703520"/>
            <a:ext cx="9006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b="1" u="sng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E40946-05DC-701E-2201-F9B141306CEE}"/>
              </a:ext>
            </a:extLst>
          </p:cNvPr>
          <p:cNvSpPr txBox="1"/>
          <p:nvPr/>
        </p:nvSpPr>
        <p:spPr>
          <a:xfrm>
            <a:off x="9009375" y="703520"/>
            <a:ext cx="11319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979EC3-84C9-4BE9-40C5-959FE015A25F}"/>
              </a:ext>
            </a:extLst>
          </p:cNvPr>
          <p:cNvSpPr txBox="1"/>
          <p:nvPr/>
        </p:nvSpPr>
        <p:spPr>
          <a:xfrm>
            <a:off x="10464972" y="703520"/>
            <a:ext cx="1165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DD2138-A6A9-E5A2-EAC3-2D4B7A9BA12A}"/>
              </a:ext>
            </a:extLst>
          </p:cNvPr>
          <p:cNvSpPr txBox="1"/>
          <p:nvPr/>
        </p:nvSpPr>
        <p:spPr>
          <a:xfrm>
            <a:off x="1144176" y="557744"/>
            <a:ext cx="25346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Jeein Park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90BB04-020A-584A-B971-EC5BA6E7BFD8}"/>
              </a:ext>
            </a:extLst>
          </p:cNvPr>
          <p:cNvSpPr/>
          <p:nvPr/>
        </p:nvSpPr>
        <p:spPr>
          <a:xfrm>
            <a:off x="882331" y="1639559"/>
            <a:ext cx="3287210" cy="215320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203200" sx="103000" sy="10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21CF99-FE32-0ED9-AF48-9EBD40A97818}"/>
              </a:ext>
            </a:extLst>
          </p:cNvPr>
          <p:cNvSpPr/>
          <p:nvPr/>
        </p:nvSpPr>
        <p:spPr>
          <a:xfrm>
            <a:off x="4439710" y="1639559"/>
            <a:ext cx="3287210" cy="215320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203200" sx="103000" sy="10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42E38B-ADCD-9C53-7511-9D52B9F888AF}"/>
              </a:ext>
            </a:extLst>
          </p:cNvPr>
          <p:cNvSpPr/>
          <p:nvPr/>
        </p:nvSpPr>
        <p:spPr>
          <a:xfrm>
            <a:off x="7992753" y="1639559"/>
            <a:ext cx="3287210" cy="215320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203200" sx="103000" sy="10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C611E1-174F-0938-BDF6-4DBE6B1703C5}"/>
              </a:ext>
            </a:extLst>
          </p:cNvPr>
          <p:cNvSpPr/>
          <p:nvPr/>
        </p:nvSpPr>
        <p:spPr>
          <a:xfrm>
            <a:off x="882331" y="4091126"/>
            <a:ext cx="3287210" cy="215320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203200" sx="103000" sy="10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012DD4-A509-317A-DC23-310F62E02241}"/>
              </a:ext>
            </a:extLst>
          </p:cNvPr>
          <p:cNvSpPr/>
          <p:nvPr/>
        </p:nvSpPr>
        <p:spPr>
          <a:xfrm>
            <a:off x="4446180" y="4091126"/>
            <a:ext cx="3287210" cy="215320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203200" sx="103000" sy="10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B3BB9-B728-8B6B-2BA0-4122C6D45E3C}"/>
              </a:ext>
            </a:extLst>
          </p:cNvPr>
          <p:cNvSpPr/>
          <p:nvPr/>
        </p:nvSpPr>
        <p:spPr>
          <a:xfrm>
            <a:off x="7999223" y="4091126"/>
            <a:ext cx="3287210" cy="215320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203200" sx="103000" sy="10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Picture 15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4508B770-41E3-A8F4-23EB-B803C244BD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6807" y="4280551"/>
            <a:ext cx="1254466" cy="1774351"/>
          </a:xfrm>
          <a:prstGeom prst="rect">
            <a:avLst/>
          </a:prstGeom>
        </p:spPr>
      </p:pic>
      <p:pic>
        <p:nvPicPr>
          <p:cNvPr id="17" name="Picture 16" descr="A cover of a magazine&#10;&#10;AI-generated content may be incorrect.">
            <a:extLst>
              <a:ext uri="{FF2B5EF4-FFF2-40B4-BE49-F238E27FC236}">
                <a16:creationId xmlns:a16="http://schemas.microsoft.com/office/drawing/2014/main" id="{811E341F-376C-9806-5A24-C55AAC505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698" y="4280551"/>
            <a:ext cx="1254466" cy="1774351"/>
          </a:xfrm>
          <a:prstGeom prst="rect">
            <a:avLst/>
          </a:prstGeom>
        </p:spPr>
      </p:pic>
      <p:pic>
        <p:nvPicPr>
          <p:cNvPr id="18" name="Picture 17" descr="A white background with blue and black text&#10;&#10;AI-generated content may be incorrect.">
            <a:extLst>
              <a:ext uri="{FF2B5EF4-FFF2-40B4-BE49-F238E27FC236}">
                <a16:creationId xmlns:a16="http://schemas.microsoft.com/office/drawing/2014/main" id="{1533DDFE-C2D2-65FE-1B20-8057EB6E92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76" y="4280551"/>
            <a:ext cx="1254467" cy="1774352"/>
          </a:xfrm>
          <a:prstGeom prst="rect">
            <a:avLst/>
          </a:prstGeom>
        </p:spPr>
      </p:pic>
      <p:pic>
        <p:nvPicPr>
          <p:cNvPr id="19" name="Picture 18" descr="A poster of a medical procedure&#10;&#10;AI-generated content may be incorrect.">
            <a:extLst>
              <a:ext uri="{FF2B5EF4-FFF2-40B4-BE49-F238E27FC236}">
                <a16:creationId xmlns:a16="http://schemas.microsoft.com/office/drawing/2014/main" id="{4A055487-064A-A341-FC9F-EB7F4176C1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6807" y="1840343"/>
            <a:ext cx="1254466" cy="1774351"/>
          </a:xfrm>
          <a:prstGeom prst="rect">
            <a:avLst/>
          </a:prstGeom>
        </p:spPr>
      </p:pic>
      <p:pic>
        <p:nvPicPr>
          <p:cNvPr id="20" name="Picture 19" descr="A poster of a person doing yoga&#10;&#10;AI-generated content may be incorrect.">
            <a:extLst>
              <a:ext uri="{FF2B5EF4-FFF2-40B4-BE49-F238E27FC236}">
                <a16:creationId xmlns:a16="http://schemas.microsoft.com/office/drawing/2014/main" id="{A3C7DE88-38CF-0A49-660F-3B1805335B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698" y="1840342"/>
            <a:ext cx="1254466" cy="1774352"/>
          </a:xfrm>
          <a:prstGeom prst="rect">
            <a:avLst/>
          </a:prstGeom>
        </p:spPr>
      </p:pic>
      <p:pic>
        <p:nvPicPr>
          <p:cNvPr id="21" name="Picture 20" descr="A planet earth with text and words&#10;&#10;AI-generated content may be incorrect.">
            <a:extLst>
              <a:ext uri="{FF2B5EF4-FFF2-40B4-BE49-F238E27FC236}">
                <a16:creationId xmlns:a16="http://schemas.microsoft.com/office/drawing/2014/main" id="{27440373-223A-E4D2-503B-C14B5A8875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176" y="1828984"/>
            <a:ext cx="1254467" cy="177435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AEA7D37C-9373-8F57-B23E-5EA73C49432D}"/>
              </a:ext>
            </a:extLst>
          </p:cNvPr>
          <p:cNvGrpSpPr/>
          <p:nvPr/>
        </p:nvGrpSpPr>
        <p:grpSpPr>
          <a:xfrm>
            <a:off x="6083315" y="2782434"/>
            <a:ext cx="1533580" cy="816378"/>
            <a:chOff x="4964152" y="2191082"/>
            <a:chExt cx="2532917" cy="1749259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6C40D27-766F-03C6-11A6-477764C89A44}"/>
                </a:ext>
              </a:extLst>
            </p:cNvPr>
            <p:cNvGrpSpPr/>
            <p:nvPr/>
          </p:nvGrpSpPr>
          <p:grpSpPr>
            <a:xfrm>
              <a:off x="4964152" y="2191082"/>
              <a:ext cx="2532917" cy="1300325"/>
              <a:chOff x="5309737" y="1686695"/>
              <a:chExt cx="2532917" cy="1300325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6B0AAF0E-5A79-3218-0E36-3C258B1209E2}"/>
                  </a:ext>
                </a:extLst>
              </p:cNvPr>
              <p:cNvSpPr/>
              <p:nvPr/>
            </p:nvSpPr>
            <p:spPr>
              <a:xfrm>
                <a:off x="5309737" y="1686695"/>
                <a:ext cx="1802111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Deployment</a:t>
                </a:r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901B94BD-3A2A-956F-6BF5-410C972BBD86}"/>
                  </a:ext>
                </a:extLst>
              </p:cNvPr>
              <p:cNvSpPr/>
              <p:nvPr/>
            </p:nvSpPr>
            <p:spPr>
              <a:xfrm>
                <a:off x="5320423" y="2153739"/>
                <a:ext cx="1174421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Kotlin</a:t>
                </a:r>
              </a:p>
            </p:txBody>
          </p:sp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049356EE-0611-5E86-3E98-36DBC05E27D0}"/>
                  </a:ext>
                </a:extLst>
              </p:cNvPr>
              <p:cNvSpPr/>
              <p:nvPr/>
            </p:nvSpPr>
            <p:spPr>
              <a:xfrm>
                <a:off x="5320423" y="2596443"/>
                <a:ext cx="2498236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Jetpack Compose</a:t>
                </a:r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7C4B5D00-FEB1-9995-9332-0BA3271761A2}"/>
                  </a:ext>
                </a:extLst>
              </p:cNvPr>
              <p:cNvSpPr/>
              <p:nvPr/>
            </p:nvSpPr>
            <p:spPr>
              <a:xfrm>
                <a:off x="6539661" y="2153739"/>
                <a:ext cx="1302993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MVVM</a:t>
                </a:r>
              </a:p>
            </p:txBody>
          </p:sp>
        </p:grp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6C1606E6-1DBC-DC31-BDD6-81696D050837}"/>
                </a:ext>
              </a:extLst>
            </p:cNvPr>
            <p:cNvSpPr/>
            <p:nvPr/>
          </p:nvSpPr>
          <p:spPr>
            <a:xfrm>
              <a:off x="4981446" y="3549764"/>
              <a:ext cx="1870735" cy="390577"/>
            </a:xfrm>
            <a:prstGeom prst="roundRect">
              <a:avLst/>
            </a:prstGeom>
            <a:solidFill>
              <a:srgbClr val="465A40"/>
            </a:solidFill>
            <a:ln>
              <a:noFill/>
            </a:ln>
            <a:effectLst>
              <a:outerShdw blurRad="152400" sx="97000" sy="97000" algn="ctr" rotWithShape="0">
                <a:srgbClr val="E1B4BD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latin typeface="Amasis MT Pro Medium" panose="020F0502020204030204" pitchFamily="18" charset="0"/>
                </a:rPr>
                <a:t># App testing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BCAC4B8-0F6A-0E5C-539E-FDAD17ABBDA8}"/>
              </a:ext>
            </a:extLst>
          </p:cNvPr>
          <p:cNvGrpSpPr/>
          <p:nvPr/>
        </p:nvGrpSpPr>
        <p:grpSpPr>
          <a:xfrm>
            <a:off x="2527397" y="2774496"/>
            <a:ext cx="1533580" cy="816378"/>
            <a:chOff x="4964152" y="2191082"/>
            <a:chExt cx="2532917" cy="174925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90C1294-90D7-1CA8-75A2-71A17BFCC7FF}"/>
                </a:ext>
              </a:extLst>
            </p:cNvPr>
            <p:cNvGrpSpPr/>
            <p:nvPr/>
          </p:nvGrpSpPr>
          <p:grpSpPr>
            <a:xfrm>
              <a:off x="4964152" y="2191082"/>
              <a:ext cx="2532917" cy="1300325"/>
              <a:chOff x="5309737" y="1686695"/>
              <a:chExt cx="2532917" cy="1300325"/>
            </a:xfrm>
          </p:grpSpPr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460E2854-775D-08A5-E451-A9A08F6E0A94}"/>
                  </a:ext>
                </a:extLst>
              </p:cNvPr>
              <p:cNvSpPr/>
              <p:nvPr/>
            </p:nvSpPr>
            <p:spPr>
              <a:xfrm>
                <a:off x="5309737" y="1686695"/>
                <a:ext cx="1802111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Deployment</a:t>
                </a:r>
              </a:p>
            </p:txBody>
          </p:sp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35973409-B386-49ED-E01C-1B26DA4F1E5D}"/>
                  </a:ext>
                </a:extLst>
              </p:cNvPr>
              <p:cNvSpPr/>
              <p:nvPr/>
            </p:nvSpPr>
            <p:spPr>
              <a:xfrm>
                <a:off x="5320423" y="2153739"/>
                <a:ext cx="1174421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Kotlin</a:t>
                </a:r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9325F2A0-F5DA-23A2-7D95-148DFB9C8B7F}"/>
                  </a:ext>
                </a:extLst>
              </p:cNvPr>
              <p:cNvSpPr/>
              <p:nvPr/>
            </p:nvSpPr>
            <p:spPr>
              <a:xfrm>
                <a:off x="5320423" y="2596443"/>
                <a:ext cx="2498236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Jetpack Compose</a:t>
                </a:r>
              </a:p>
            </p:txBody>
          </p:sp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A9EFBB2F-43A4-4188-0F90-1849E4BFE045}"/>
                  </a:ext>
                </a:extLst>
              </p:cNvPr>
              <p:cNvSpPr/>
              <p:nvPr/>
            </p:nvSpPr>
            <p:spPr>
              <a:xfrm>
                <a:off x="6539661" y="2153739"/>
                <a:ext cx="1302993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MVVM</a:t>
                </a:r>
              </a:p>
            </p:txBody>
          </p:sp>
        </p:grp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487091AA-C9CB-FDA8-9413-B4EBB0E86898}"/>
                </a:ext>
              </a:extLst>
            </p:cNvPr>
            <p:cNvSpPr/>
            <p:nvPr/>
          </p:nvSpPr>
          <p:spPr>
            <a:xfrm>
              <a:off x="4981446" y="3549764"/>
              <a:ext cx="1870735" cy="390577"/>
            </a:xfrm>
            <a:prstGeom prst="roundRect">
              <a:avLst/>
            </a:prstGeom>
            <a:solidFill>
              <a:srgbClr val="465A40"/>
            </a:solidFill>
            <a:ln>
              <a:noFill/>
            </a:ln>
            <a:effectLst>
              <a:outerShdw blurRad="152400" sx="97000" sy="97000" algn="ctr" rotWithShape="0">
                <a:srgbClr val="E1B4BD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latin typeface="Amasis MT Pro Medium" panose="020F0502020204030204" pitchFamily="18" charset="0"/>
                </a:rPr>
                <a:t># App testing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32B90C6-D5DD-2886-B776-CF10B3F30DE5}"/>
              </a:ext>
            </a:extLst>
          </p:cNvPr>
          <p:cNvGrpSpPr/>
          <p:nvPr/>
        </p:nvGrpSpPr>
        <p:grpSpPr>
          <a:xfrm>
            <a:off x="9636358" y="2771028"/>
            <a:ext cx="1533580" cy="816378"/>
            <a:chOff x="4964152" y="2191082"/>
            <a:chExt cx="2532917" cy="1749259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E0551148-9E71-DE89-5835-FAF7FFD5D107}"/>
                </a:ext>
              </a:extLst>
            </p:cNvPr>
            <p:cNvGrpSpPr/>
            <p:nvPr/>
          </p:nvGrpSpPr>
          <p:grpSpPr>
            <a:xfrm>
              <a:off x="4964152" y="2191082"/>
              <a:ext cx="2532917" cy="1300325"/>
              <a:chOff x="5309737" y="1686695"/>
              <a:chExt cx="2532917" cy="1300325"/>
            </a:xfrm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953019FA-F75B-52A0-06AF-C0EE7B29F70E}"/>
                  </a:ext>
                </a:extLst>
              </p:cNvPr>
              <p:cNvSpPr/>
              <p:nvPr/>
            </p:nvSpPr>
            <p:spPr>
              <a:xfrm>
                <a:off x="5309737" y="1686695"/>
                <a:ext cx="1802111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Deployment</a:t>
                </a:r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0A7D7C0F-4C32-90AD-7D24-285777122DD9}"/>
                  </a:ext>
                </a:extLst>
              </p:cNvPr>
              <p:cNvSpPr/>
              <p:nvPr/>
            </p:nvSpPr>
            <p:spPr>
              <a:xfrm>
                <a:off x="5320423" y="2153739"/>
                <a:ext cx="1174421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Kotlin</a:t>
                </a:r>
              </a:p>
            </p:txBody>
          </p:sp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1441D1DA-9418-FC0C-72AF-68833DB0DB03}"/>
                  </a:ext>
                </a:extLst>
              </p:cNvPr>
              <p:cNvSpPr/>
              <p:nvPr/>
            </p:nvSpPr>
            <p:spPr>
              <a:xfrm>
                <a:off x="5320423" y="2596443"/>
                <a:ext cx="2498236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Jetpack Compose</a:t>
                </a:r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858FEBC9-59AD-0A52-4E5E-BFD99E75B160}"/>
                  </a:ext>
                </a:extLst>
              </p:cNvPr>
              <p:cNvSpPr/>
              <p:nvPr/>
            </p:nvSpPr>
            <p:spPr>
              <a:xfrm>
                <a:off x="6539661" y="2153739"/>
                <a:ext cx="1302993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MVVM</a:t>
                </a:r>
              </a:p>
            </p:txBody>
          </p:sp>
        </p:grp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844021A9-D26B-13E8-7820-891446E6BC5F}"/>
                </a:ext>
              </a:extLst>
            </p:cNvPr>
            <p:cNvSpPr/>
            <p:nvPr/>
          </p:nvSpPr>
          <p:spPr>
            <a:xfrm>
              <a:off x="4981446" y="3549764"/>
              <a:ext cx="1870735" cy="390577"/>
            </a:xfrm>
            <a:prstGeom prst="roundRect">
              <a:avLst/>
            </a:prstGeom>
            <a:solidFill>
              <a:srgbClr val="465A40"/>
            </a:solidFill>
            <a:ln>
              <a:noFill/>
            </a:ln>
            <a:effectLst>
              <a:outerShdw blurRad="152400" sx="97000" sy="97000" algn="ctr" rotWithShape="0">
                <a:srgbClr val="E1B4BD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latin typeface="Amasis MT Pro Medium" panose="020F0502020204030204" pitchFamily="18" charset="0"/>
                </a:rPr>
                <a:t># App testing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B53CB23-C7F7-1DA5-BA53-15C9FED18A7F}"/>
              </a:ext>
            </a:extLst>
          </p:cNvPr>
          <p:cNvGrpSpPr/>
          <p:nvPr/>
        </p:nvGrpSpPr>
        <p:grpSpPr>
          <a:xfrm>
            <a:off x="2527397" y="5238524"/>
            <a:ext cx="1533580" cy="816378"/>
            <a:chOff x="4964152" y="2191082"/>
            <a:chExt cx="2532917" cy="174925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83B21380-E181-C9E0-376F-00F1BD2A3B40}"/>
                </a:ext>
              </a:extLst>
            </p:cNvPr>
            <p:cNvGrpSpPr/>
            <p:nvPr/>
          </p:nvGrpSpPr>
          <p:grpSpPr>
            <a:xfrm>
              <a:off x="4964152" y="2191082"/>
              <a:ext cx="2532917" cy="1300325"/>
              <a:chOff x="5309737" y="1686695"/>
              <a:chExt cx="2532917" cy="1300325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5603F7B0-70A4-E864-481D-180D9F7AA259}"/>
                  </a:ext>
                </a:extLst>
              </p:cNvPr>
              <p:cNvSpPr/>
              <p:nvPr/>
            </p:nvSpPr>
            <p:spPr>
              <a:xfrm>
                <a:off x="5309737" y="1686695"/>
                <a:ext cx="1802111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Deployment</a:t>
                </a:r>
              </a:p>
            </p:txBody>
          </p:sp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52C48544-6060-88F5-60A1-9C7EA81508F9}"/>
                  </a:ext>
                </a:extLst>
              </p:cNvPr>
              <p:cNvSpPr/>
              <p:nvPr/>
            </p:nvSpPr>
            <p:spPr>
              <a:xfrm>
                <a:off x="5320423" y="2153739"/>
                <a:ext cx="1174421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Kotlin</a:t>
                </a:r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FF65D63E-5D76-39C4-7002-33FF40D1D8C4}"/>
                  </a:ext>
                </a:extLst>
              </p:cNvPr>
              <p:cNvSpPr/>
              <p:nvPr/>
            </p:nvSpPr>
            <p:spPr>
              <a:xfrm>
                <a:off x="5320423" y="2596443"/>
                <a:ext cx="2498236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Jetpack Compose</a:t>
                </a:r>
              </a:p>
            </p:txBody>
          </p:sp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F8AD8BF1-ACB8-9E5E-D5A6-D87664CCB770}"/>
                  </a:ext>
                </a:extLst>
              </p:cNvPr>
              <p:cNvSpPr/>
              <p:nvPr/>
            </p:nvSpPr>
            <p:spPr>
              <a:xfrm>
                <a:off x="6539661" y="2153739"/>
                <a:ext cx="1302993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MVVM</a:t>
                </a:r>
              </a:p>
            </p:txBody>
          </p:sp>
        </p:grp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C4DD855C-AC0F-B815-6452-7D989B85C808}"/>
                </a:ext>
              </a:extLst>
            </p:cNvPr>
            <p:cNvSpPr/>
            <p:nvPr/>
          </p:nvSpPr>
          <p:spPr>
            <a:xfrm>
              <a:off x="4981446" y="3549764"/>
              <a:ext cx="1870735" cy="390577"/>
            </a:xfrm>
            <a:prstGeom prst="roundRect">
              <a:avLst/>
            </a:prstGeom>
            <a:solidFill>
              <a:srgbClr val="465A40"/>
            </a:solidFill>
            <a:ln>
              <a:noFill/>
            </a:ln>
            <a:effectLst>
              <a:outerShdw blurRad="152400" sx="97000" sy="97000" algn="ctr" rotWithShape="0">
                <a:srgbClr val="E1B4BD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latin typeface="Amasis MT Pro Medium" panose="020F0502020204030204" pitchFamily="18" charset="0"/>
                </a:rPr>
                <a:t># App testing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B1127B8-2E0B-C1FF-1FFD-8A22E86715C9}"/>
              </a:ext>
            </a:extLst>
          </p:cNvPr>
          <p:cNvGrpSpPr/>
          <p:nvPr/>
        </p:nvGrpSpPr>
        <p:grpSpPr>
          <a:xfrm>
            <a:off x="6102026" y="5254914"/>
            <a:ext cx="1533580" cy="816378"/>
            <a:chOff x="4964152" y="2191082"/>
            <a:chExt cx="2532917" cy="1749259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BE80D63-A9E2-5043-9D2D-E0601BA7D408}"/>
                </a:ext>
              </a:extLst>
            </p:cNvPr>
            <p:cNvGrpSpPr/>
            <p:nvPr/>
          </p:nvGrpSpPr>
          <p:grpSpPr>
            <a:xfrm>
              <a:off x="4964152" y="2191082"/>
              <a:ext cx="2532917" cy="1300325"/>
              <a:chOff x="5309737" y="1686695"/>
              <a:chExt cx="2532917" cy="1300325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C1D02458-0D0F-ABEE-AF43-D6B889B40B49}"/>
                  </a:ext>
                </a:extLst>
              </p:cNvPr>
              <p:cNvSpPr/>
              <p:nvPr/>
            </p:nvSpPr>
            <p:spPr>
              <a:xfrm>
                <a:off x="5309737" y="1686695"/>
                <a:ext cx="1802111" cy="390577"/>
              </a:xfrm>
              <a:prstGeom prst="roundRect">
                <a:avLst/>
              </a:prstGeom>
              <a:solidFill>
                <a:srgbClr val="00206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Deployment</a:t>
                </a:r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E1D05FD5-81A0-593F-F54A-0943EC7A6A8C}"/>
                  </a:ext>
                </a:extLst>
              </p:cNvPr>
              <p:cNvSpPr/>
              <p:nvPr/>
            </p:nvSpPr>
            <p:spPr>
              <a:xfrm>
                <a:off x="5320423" y="2153739"/>
                <a:ext cx="1174421" cy="390577"/>
              </a:xfrm>
              <a:prstGeom prst="roundRect">
                <a:avLst/>
              </a:prstGeom>
              <a:solidFill>
                <a:srgbClr val="00206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Kotlin</a:t>
                </a:r>
              </a:p>
            </p:txBody>
          </p:sp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0A6A9DE3-7798-8054-EE1D-471AC43A1C0A}"/>
                  </a:ext>
                </a:extLst>
              </p:cNvPr>
              <p:cNvSpPr/>
              <p:nvPr/>
            </p:nvSpPr>
            <p:spPr>
              <a:xfrm>
                <a:off x="5320423" y="2596443"/>
                <a:ext cx="2498236" cy="390577"/>
              </a:xfrm>
              <a:prstGeom prst="roundRect">
                <a:avLst/>
              </a:prstGeom>
              <a:solidFill>
                <a:srgbClr val="00206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Jetpack Compose</a:t>
                </a:r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B085F367-D86E-28B3-3FCE-DBC50B5825CD}"/>
                  </a:ext>
                </a:extLst>
              </p:cNvPr>
              <p:cNvSpPr/>
              <p:nvPr/>
            </p:nvSpPr>
            <p:spPr>
              <a:xfrm>
                <a:off x="6539661" y="2153739"/>
                <a:ext cx="1302993" cy="390577"/>
              </a:xfrm>
              <a:prstGeom prst="roundRect">
                <a:avLst/>
              </a:prstGeom>
              <a:solidFill>
                <a:srgbClr val="00206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MVVM</a:t>
                </a:r>
              </a:p>
            </p:txBody>
          </p:sp>
        </p:grp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1C4BE7FE-EAB5-CE47-B2BE-91E962F2C9CD}"/>
                </a:ext>
              </a:extLst>
            </p:cNvPr>
            <p:cNvSpPr/>
            <p:nvPr/>
          </p:nvSpPr>
          <p:spPr>
            <a:xfrm>
              <a:off x="4981446" y="3549764"/>
              <a:ext cx="1870735" cy="390577"/>
            </a:xfrm>
            <a:prstGeom prst="roundRect">
              <a:avLst/>
            </a:prstGeom>
            <a:solidFill>
              <a:srgbClr val="002060"/>
            </a:solidFill>
            <a:ln>
              <a:noFill/>
            </a:ln>
            <a:effectLst>
              <a:outerShdw blurRad="152400" sx="97000" sy="97000" algn="ctr" rotWithShape="0">
                <a:srgbClr val="E1B4BD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latin typeface="Amasis MT Pro Medium" panose="020F0502020204030204" pitchFamily="18" charset="0"/>
                </a:rPr>
                <a:t># App testing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6773BFD-7F12-C122-8A9F-5670C95878BA}"/>
              </a:ext>
            </a:extLst>
          </p:cNvPr>
          <p:cNvGrpSpPr/>
          <p:nvPr/>
        </p:nvGrpSpPr>
        <p:grpSpPr>
          <a:xfrm>
            <a:off x="9630840" y="5238524"/>
            <a:ext cx="1533580" cy="816378"/>
            <a:chOff x="4964152" y="2191082"/>
            <a:chExt cx="2532917" cy="174925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F6DF1C41-2890-A8B4-3A5C-2D3C58FA1CC9}"/>
                </a:ext>
              </a:extLst>
            </p:cNvPr>
            <p:cNvGrpSpPr/>
            <p:nvPr/>
          </p:nvGrpSpPr>
          <p:grpSpPr>
            <a:xfrm>
              <a:off x="4964152" y="2191082"/>
              <a:ext cx="2532917" cy="1300325"/>
              <a:chOff x="5309737" y="1686695"/>
              <a:chExt cx="2532917" cy="1300325"/>
            </a:xfrm>
          </p:grpSpPr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BBC24659-05C2-97A0-2566-FA073CCDBCF6}"/>
                  </a:ext>
                </a:extLst>
              </p:cNvPr>
              <p:cNvSpPr/>
              <p:nvPr/>
            </p:nvSpPr>
            <p:spPr>
              <a:xfrm>
                <a:off x="5309737" y="1686695"/>
                <a:ext cx="1802111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Deployment</a:t>
                </a:r>
              </a:p>
            </p:txBody>
          </p:sp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4706EBCE-7588-7D45-4895-C00315ED1660}"/>
                  </a:ext>
                </a:extLst>
              </p:cNvPr>
              <p:cNvSpPr/>
              <p:nvPr/>
            </p:nvSpPr>
            <p:spPr>
              <a:xfrm>
                <a:off x="5320423" y="2153739"/>
                <a:ext cx="1174421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Kotlin</a:t>
                </a:r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F1AB3F0A-FFE6-1CD2-AEEC-F53E135FA443}"/>
                  </a:ext>
                </a:extLst>
              </p:cNvPr>
              <p:cNvSpPr/>
              <p:nvPr/>
            </p:nvSpPr>
            <p:spPr>
              <a:xfrm>
                <a:off x="5320423" y="2596443"/>
                <a:ext cx="2498236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Jetpack Compose</a:t>
                </a:r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EF19F14A-C4E5-E2C7-17FE-A24705F0507B}"/>
                  </a:ext>
                </a:extLst>
              </p:cNvPr>
              <p:cNvSpPr/>
              <p:nvPr/>
            </p:nvSpPr>
            <p:spPr>
              <a:xfrm>
                <a:off x="6539661" y="2153739"/>
                <a:ext cx="1302993" cy="390577"/>
              </a:xfrm>
              <a:prstGeom prst="roundRect">
                <a:avLst/>
              </a:prstGeom>
              <a:solidFill>
                <a:srgbClr val="465A40"/>
              </a:solidFill>
              <a:ln>
                <a:noFill/>
              </a:ln>
              <a:effectLst>
                <a:outerShdw blurRad="152400" sx="97000" sy="97000" algn="ctr" rotWithShape="0">
                  <a:srgbClr val="E1B4BD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050" dirty="0">
                    <a:latin typeface="Amasis MT Pro Medium" panose="020F0502020204030204" pitchFamily="18" charset="0"/>
                  </a:rPr>
                  <a:t># MVVM</a:t>
                </a:r>
              </a:p>
            </p:txBody>
          </p:sp>
        </p:grpSp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3C63A5CB-1563-BA05-2F79-3B041380D095}"/>
                </a:ext>
              </a:extLst>
            </p:cNvPr>
            <p:cNvSpPr/>
            <p:nvPr/>
          </p:nvSpPr>
          <p:spPr>
            <a:xfrm>
              <a:off x="4981446" y="3549764"/>
              <a:ext cx="1870735" cy="390577"/>
            </a:xfrm>
            <a:prstGeom prst="roundRect">
              <a:avLst/>
            </a:prstGeom>
            <a:solidFill>
              <a:srgbClr val="465A40"/>
            </a:solidFill>
            <a:ln>
              <a:noFill/>
            </a:ln>
            <a:effectLst>
              <a:outerShdw blurRad="152400" sx="97000" sy="97000" algn="ctr" rotWithShape="0">
                <a:srgbClr val="E1B4BD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latin typeface="Amasis MT Pro Medium" panose="020F0502020204030204" pitchFamily="18" charset="0"/>
                </a:rPr>
                <a:t># App testing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8900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B431B-4D65-C818-85DD-D04A003617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leaves&#10;&#10;AI-generated content may be incorrect.">
            <a:extLst>
              <a:ext uri="{FF2B5EF4-FFF2-40B4-BE49-F238E27FC236}">
                <a16:creationId xmlns:a16="http://schemas.microsoft.com/office/drawing/2014/main" id="{DAAFA668-AB2A-68E1-6CFB-35A39665E4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20"/>
          <a:stretch/>
        </p:blipFill>
        <p:spPr>
          <a:xfrm>
            <a:off x="0" y="7237857"/>
            <a:ext cx="9235440" cy="49021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80B0FF-EC35-DC98-1A65-FA58CEF8E51B}"/>
              </a:ext>
            </a:extLst>
          </p:cNvPr>
          <p:cNvSpPr txBox="1"/>
          <p:nvPr/>
        </p:nvSpPr>
        <p:spPr>
          <a:xfrm>
            <a:off x="6445842" y="391003"/>
            <a:ext cx="1040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C40BE4-64E9-0FCD-004F-B7AB07A2EDFF}"/>
              </a:ext>
            </a:extLst>
          </p:cNvPr>
          <p:cNvSpPr txBox="1"/>
          <p:nvPr/>
        </p:nvSpPr>
        <p:spPr>
          <a:xfrm>
            <a:off x="7931126" y="391003"/>
            <a:ext cx="848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16FDC0-DF5F-C064-878C-DE6E50457A8A}"/>
              </a:ext>
            </a:extLst>
          </p:cNvPr>
          <p:cNvSpPr txBox="1"/>
          <p:nvPr/>
        </p:nvSpPr>
        <p:spPr>
          <a:xfrm>
            <a:off x="8941278" y="391003"/>
            <a:ext cx="11319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 Stack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EFEF44-4234-486F-0BDD-94B920E57F81}"/>
              </a:ext>
            </a:extLst>
          </p:cNvPr>
          <p:cNvSpPr txBox="1"/>
          <p:nvPr/>
        </p:nvSpPr>
        <p:spPr>
          <a:xfrm>
            <a:off x="5358275" y="391003"/>
            <a:ext cx="7072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F9A65B-91A3-28B3-B3A8-2BB8D09FDCBE}"/>
              </a:ext>
            </a:extLst>
          </p:cNvPr>
          <p:cNvSpPr txBox="1"/>
          <p:nvPr/>
        </p:nvSpPr>
        <p:spPr>
          <a:xfrm>
            <a:off x="10396875" y="391003"/>
            <a:ext cx="1165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8D0A2D-5174-321B-E4CD-8698FD2990C5}"/>
              </a:ext>
            </a:extLst>
          </p:cNvPr>
          <p:cNvSpPr txBox="1"/>
          <p:nvPr/>
        </p:nvSpPr>
        <p:spPr>
          <a:xfrm>
            <a:off x="1144176" y="557744"/>
            <a:ext cx="25346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Jeein Park</a:t>
            </a:r>
          </a:p>
        </p:txBody>
      </p:sp>
      <p:pic>
        <p:nvPicPr>
          <p:cNvPr id="22" name="Picture 21" descr="A black and white sign with white text&#10;&#10;AI-generated content may be incorrect.">
            <a:extLst>
              <a:ext uri="{FF2B5EF4-FFF2-40B4-BE49-F238E27FC236}">
                <a16:creationId xmlns:a16="http://schemas.microsoft.com/office/drawing/2014/main" id="{E26A9D88-675E-9659-CF21-64D10756AA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2056" y="5675550"/>
            <a:ext cx="2638657" cy="3732188"/>
          </a:xfrm>
          <a:prstGeom prst="rect">
            <a:avLst/>
          </a:prstGeom>
        </p:spPr>
      </p:pic>
      <p:pic>
        <p:nvPicPr>
          <p:cNvPr id="24" name="Picture 23" descr="A cover of a magazine&#10;&#10;AI-generated content may be incorrect.">
            <a:extLst>
              <a:ext uri="{FF2B5EF4-FFF2-40B4-BE49-F238E27FC236}">
                <a16:creationId xmlns:a16="http://schemas.microsoft.com/office/drawing/2014/main" id="{95BB40AD-944D-FA40-A965-ACAECD20AA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965" y="5625929"/>
            <a:ext cx="2638657" cy="3732188"/>
          </a:xfrm>
          <a:prstGeom prst="rect">
            <a:avLst/>
          </a:prstGeom>
        </p:spPr>
      </p:pic>
      <p:pic>
        <p:nvPicPr>
          <p:cNvPr id="26" name="Picture 25" descr="A white background with blue and black text&#10;&#10;AI-generated content may be incorrect.">
            <a:extLst>
              <a:ext uri="{FF2B5EF4-FFF2-40B4-BE49-F238E27FC236}">
                <a16:creationId xmlns:a16="http://schemas.microsoft.com/office/drawing/2014/main" id="{60D16023-177A-8A9E-BD5C-8303A6AA24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474" y="5625929"/>
            <a:ext cx="2638658" cy="3732190"/>
          </a:xfrm>
          <a:prstGeom prst="rect">
            <a:avLst/>
          </a:prstGeom>
        </p:spPr>
      </p:pic>
      <p:pic>
        <p:nvPicPr>
          <p:cNvPr id="28" name="Picture 27" descr="A poster of a medical procedure&#10;&#10;AI-generated content may be incorrect.">
            <a:extLst>
              <a:ext uri="{FF2B5EF4-FFF2-40B4-BE49-F238E27FC236}">
                <a16:creationId xmlns:a16="http://schemas.microsoft.com/office/drawing/2014/main" id="{76329487-6419-B73C-3CF2-CA8EEE7D0BA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2056" y="1562907"/>
            <a:ext cx="2638657" cy="3732188"/>
          </a:xfrm>
          <a:prstGeom prst="rect">
            <a:avLst/>
          </a:prstGeom>
        </p:spPr>
      </p:pic>
      <p:pic>
        <p:nvPicPr>
          <p:cNvPr id="30" name="Picture 29" descr="A poster of a person doing yoga&#10;&#10;AI-generated content may be incorrect.">
            <a:extLst>
              <a:ext uri="{FF2B5EF4-FFF2-40B4-BE49-F238E27FC236}">
                <a16:creationId xmlns:a16="http://schemas.microsoft.com/office/drawing/2014/main" id="{B05BDF36-1372-E4EB-60E0-4A83897CF2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566" y="1562905"/>
            <a:ext cx="2638657" cy="3732190"/>
          </a:xfrm>
          <a:prstGeom prst="rect">
            <a:avLst/>
          </a:prstGeom>
        </p:spPr>
      </p:pic>
      <p:pic>
        <p:nvPicPr>
          <p:cNvPr id="32" name="Picture 31" descr="A planet earth with text and words&#10;&#10;AI-generated content may be incorrect.">
            <a:extLst>
              <a:ext uri="{FF2B5EF4-FFF2-40B4-BE49-F238E27FC236}">
                <a16:creationId xmlns:a16="http://schemas.microsoft.com/office/drawing/2014/main" id="{F370C80A-7AED-B75F-FE97-9BE1192506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474" y="1562905"/>
            <a:ext cx="2638658" cy="373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040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109</Words>
  <Application>Microsoft Office PowerPoint</Application>
  <PresentationFormat>Widescreen</PresentationFormat>
  <Paragraphs>51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Amasis MT Pro Medium</vt:lpstr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Ally Park</dc:creator>
  <cp:lastModifiedBy>Ally Park</cp:lastModifiedBy>
  <cp:revision>3</cp:revision>
  <dcterms:created xsi:type="dcterms:W3CDTF">2025-03-12T16:20:23Z</dcterms:created>
  <dcterms:modified xsi:type="dcterms:W3CDTF">2025-03-13T11:31:00Z</dcterms:modified>
</cp:coreProperties>
</file>

<file path=docProps/thumbnail.jpeg>
</file>